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835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0" y="952500"/>
          <a:ext cx="6667500" cy="3810000"/>
          <a:chOff x="952500" y="952500"/>
          <a:chExt cx="6667500" cy="3810000"/>
        </a:xfrm>
      </p:grpSpPr>
      <p:sp>
        <p:nvSpPr>
          <p:cNvPr id="2" name=""/>
          <p:cNvSpPr txBox="1"/>
          <p:nvPr/>
        </p:nvSpPr>
        <p:spPr>
          <a:xfrm>
            <a:off x="952500" y="95250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ola, este es un ejemplo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2026-05-31T22:41:15Z</dcterms:created>
  <dcterms:modified xsi:type="dcterms:W3CDTF">2026-05-31T22:41:15Z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