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hyperlink" Target="https://github.com" TargetMode="External"/>
  <Relationship Id="rId5" Type="http://schemas.openxmlformats.org/officeDocument/2006/relationships/hyperlink" Target="https://google.com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143750" cy="4762500"/>
          <a:chOff x="95250" y="95250"/>
          <a:chExt cx="7143750" cy="476250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1428750" y="2857500"/>
          <a:ext cx="5715000" cy="1905000"/>
        </p:xfrm>
        <a:graphic>
          <a:graphicData uri="http://schemas.openxmlformats.org/drawingml/2006/table">
            <a:tbl>
              <a:tblPr firstRow="1" bandRow="1"/>
              <a:tblGrid>
                <a:gridCol w="1905000"/>
                <a:gridCol w="1905000"/>
                <a:gridCol w="1905000"/>
              </a:tblGrid>
              <a:tr h="361950">
                <a:tc gridSpan="3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952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6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Title row]]></a:t>
                      </a:r>
                    </a:p>
                  </a:txBody>
                  <a:tcPr marL="952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19050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19050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1]]></a:t>
                      </a:r>
                    </a:p>
                  </a:txBody>
                  <a:tcPr marL="19050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1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gradFill>
                      <a:gsLst>
                        <a:gs pos="0">
                          <a:srgbClr val="E06B20">
                            <a:alpha val="100000"/>
                          </a:srgbClr>
                        </a:gs>
                        <a:gs pos="100000">
                          <a:srgbClr val="FFFFFF">
                            <a:alpha val="100000"/>
                          </a:srgbClr>
                        </a:gs>
                      </a:gsLst>
                      <a:lin ang="5400000" scaled="0"/>
                    </a:gra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2857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1]]></a:t>
                      </a:r>
                    </a:p>
                  </a:txBody>
                  <a:tcPr vert="vert270" marL="2857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381000" marR="28575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2]]></a:t>
                      </a:r>
                    </a:p>
                  </a:txBody>
                  <a:tcPr marL="381000" marR="285750" marT="190500" marB="9525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2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38100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1]]></a:t>
                      </a:r>
                    </a:p>
                  </a:txBody>
                  <a:tcPr marL="38100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2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3C3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  <a:tr h="3619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47625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3" tooltip="PHPPresentation"/>
                        </a:rPr>
                        <a:t><![CDATA[Link]]></a:t>
                      </a:r>
                    </a:p>
                  </a:txBody>
                  <a:tcPr marL="47625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b="1" strike="noStrike" sz="12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RichText with]]></a:t>
                      </a:r>
                      <a:br/>
                      <a:r>
                        <a:rPr lang="en-US" b="1" strike="noStrike" sz="1400" spc="0" u="none" cap="none">
                          <a:solidFill>
                            <a:srgbClr val="0088FF">
                              <a:alpha val="100000"/>
                            </a:srgbClr>
                          </a:solidFill>
                          <a:latin typeface="Calibri"/>
                        </a:rPr>
                        <a:t><![CDATA[Multilin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4" tooltip="GitHub"/>
                        </a:rPr>
                        <a:t><![CDATA[Link Github]]></a:t>
                      </a:r>
                      <a:br/>
                      <a:r>
                        <a:rPr lang="en-US" strike="noStrike" sz="1000" spc="0" u="none" cap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hlinkClick r:id="rId5" tooltip="Google"/>
                        </a:rPr>
                        <a:t><![CDATA[Link Google]]>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E06B20">
                        <a:alpha val="10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2025-12-08T12:08:46Z</dcterms:created>
  <dcterms:modified xsi:type="dcterms:W3CDTF">2025-12-08T12:08:46Z</dcterms:modified>
  <dc:title>Sample 06 Title</dc:title>
  <dc:description>Sample 06 Description</dc:description>
  <dc:subject>Sample 06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