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Outline on Axis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 rot="27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12345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 rot="81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47625">
            <a:solidFill>
              <a:srgbClr val="ABCDE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5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  <c:pt idx="14">
                <c:v>Thursday</c:v>
              </c:pt>
            </c:strLit>
          </c:cat>
          <c:val>
            <c:numLit>
              <c:ptCount val="15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  <c:pt idx="14">
                <c:v/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gap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  <a:ln w="19050">
              <a:solidFill>
                <a:srgbClr val="FFFF00">
                  <a:alpha val="100000"/>
                </a:srgbClr>
              </a:solidFill>
            </a:ln>
          </c:spPr>
          <c:marker>
            <c:symbol val="diamond"/>
            <c:size val="7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triangle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25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Gridlines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majorGridlines>
          <c:spPr>
            <a:ln w="95250">
              <a:solidFill>
                <a:srgbClr val="0000FF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minorGridlines>
          <c:spPr>
            <a:ln w="9525">
              <a:solidFill>
                <a:srgbClr val="008000">
                  <a:alpha val="10000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3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4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