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905500" cy="4000500"/>
          <a:chOff x="95250" y="95250"/>
          <a:chExt cx="5905500" cy="4000500"/>
        </a:xfrm>
      </p:grpSpPr>
      <p:sp>
        <p:nvSpPr>
          <p:cNvPr id="2" name=""/>
          <p:cNvSpPr txBox="1"/>
          <p:nvPr/>
        </p:nvSpPr>
        <p:spPr>
          <a:xfrm>
            <a:off x="95250" y="95250"/>
            <a:ext cx="2857500" cy="1905000"/>
          </a:xfrm>
          <a:prstGeom prst="rect">
            <a:avLst/>
          </a:prstGeom>
          <a:noFill/>
          <a:ln w="12700" cap="flat" cmpd="dbl" algn="ctr">
            <a:solidFill>
              <a:srgbClr val="4672A8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048000" y="95250"/>
            <a:ext cx="2857500" cy="1905000"/>
          </a:xfrm>
          <a:prstGeom prst="rect">
            <a:avLst/>
          </a:prstGeom>
          <a:noFill/>
          <a:ln w="12700" cap="flat" cmpd="sng" algn="ctr">
            <a:solidFill>
              <a:srgbClr val="4672A8">
                <a:alpha val="100000"/>
              </a:srgbClr>
            </a:solidFill>
            <a:prstDash val="dash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2095500"/>
            <a:ext cx="2857500" cy="1905000"/>
          </a:xfrm>
          <a:prstGeom prst="rect">
            <a:avLst/>
          </a:prstGeom>
          <a:noFill/>
          <a:ln w="12700" cap="flat" cmpd="thickThin" algn="ctr">
            <a:solidFill>
              <a:srgbClr val="4672A8">
                <a:alpha val="100000"/>
              </a:srgbClr>
            </a:solidFill>
            <a:prstDash val="dot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5" name=""/>
          <p:cNvSpPr txBox="1"/>
          <p:nvPr/>
        </p:nvSpPr>
        <p:spPr>
          <a:xfrm>
            <a:off x="3048000" y="2095500"/>
            <a:ext cx="2857500" cy="1905000"/>
          </a:xfrm>
          <a:prstGeom prst="rect">
            <a:avLst/>
          </a:prstGeom>
          <a:noFill/>
          <a:ln w="12700" cap="flat" cmpd="thinThick" algn="ctr">
            <a:solidFill>
              <a:srgbClr val="4672A8">
                <a:alpha val="100000"/>
              </a:srgbClr>
            </a:solidFill>
            <a:prstDash val="lgDashDot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2025-12-08T12:06:53Z</dcterms:created>
  <dcterms:modified xsi:type="dcterms:W3CDTF">2025-12-08T12:06:53Z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