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5.gif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6667500" cy="1905000"/>
          <a:chOff x="95250" y="95250"/>
          <a:chExt cx="6667500" cy="190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5715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ultiline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3810000"/>
          <a:chOff x="95250" y="95250"/>
          <a:chExt cx="4762500" cy="3810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ine Spacing 1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19050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ine Spacing 2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28575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ine Spacing 3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3810000" cy="2857500"/>
          <a:chOff x="95250" y="95250"/>
          <a:chExt cx="3810000" cy="28575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 rot="5400000">
            <a:off x="1905000" y="1905000"/>
            <a:ext cx="1905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 rotation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1905000"/>
          <a:chOff x="95250" y="95250"/>
          <a:chExt cx="4762500" cy="190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  <a:effectLst>
            <a:outerShdw blurRad="19050" dist="19050" dir="2700000" algn="br" rotWithShape="0">
              <a:srgbClr val="000000">
                <a:alpha val="75000"/>
              </a:srgbClr>
            </a:outerShdw>
          </a:effectLst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 shadow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1905000"/>
          <a:chOff x="95250" y="95250"/>
          <a:chExt cx="4762500" cy="190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lph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e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l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psilon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2025-12-08T12:06:53Z</dcterms:created>
  <dcterms:modified xsi:type="dcterms:W3CDTF">2025-12-08T12:06:53Z</dcterms:modified>
  <dc:title>Sample 11 Title</dc:title>
  <dc:description>Sample 11 Description</dc:description>
  <dc:subject>Sample 11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