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ple Layout">
    <p:spTree>
      <p:nvGrpSpPr>
        <p:cNvPr id="1" name=""/>
        <p:cNvGrpSpPr/>
        <p:nvPr/>
      </p:nvGrpSpPr>
      <p:grpSpPr>
        <a:xfrm>
          <a:off x="409575" y="6448425"/>
          <a:ext cx="5000625" cy="6667500"/>
          <a:chOff x="409575" y="6448425"/>
          <a:chExt cx="5000625" cy="6667500"/>
        </a:xfrm>
      </p:grpSpPr>
      <p:sp>
        <p:nvSpPr>
          <p:cNvPr id="2" name="Placeholder for ftr"/>
          <p:cNvSpPr txBox="1"/>
          <p:nvPr>
            <p:ph type="ftr"/>
          </p:nvPr>
        </p:nvSpPr>
        <p:spPr>
          <a:xfrm>
            <a:off x="733425" y="6448425"/>
            <a:ext cx="4267200" cy="219075"/>
          </a:xfrm>
          <a:prstGeom prst="rect">
            <a:avLst/>
          </a:prstGeom>
          <a:noFill/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9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ooter placeholder]]></a:t>
            </a:r>
          </a:p>
        </p:txBody>
      </p:sp>
      <p:sp>
        <p:nvSpPr>
          <p:cNvPr id="3" name="Placeholder for sldNum"/>
          <p:cNvSpPr txBox="1"/>
          <p:nvPr>
            <p:ph type="sldNum"/>
          </p:nvPr>
        </p:nvSpPr>
        <p:spPr>
          <a:xfrm>
            <a:off x="409575" y="6448425"/>
            <a:ext cx="409575" cy="219075"/>
          </a:xfrm>
          <a:prstGeom prst="rect">
            <a:avLst/>
          </a:prstGeom>
          <a:noFill/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fld id="{6D160D33-E542-0462-1350-3EBA1B08FEB7}" type="slidenum">
              <a:rPr lang="en-US" b="1" strike="noStrike" sz="9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&lt;nr.&gt;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99" r:id="rId1"/>
    <p:sldLayoutId id="2454212000" r:id="rId2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2025-12-08T12:08:46Z</dcterms:created>
  <dcterms:modified xsi:type="dcterms:W3CDTF">2025-12-08T12:08:46Z</dcterms:modified>
  <dc:title>Sample 20 SlideLayout</dc:title>
  <dc:description>Sample 20 Description</dc:description>
  <dc:subject>Sample 20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