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3.gif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5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5810250" cy="5715000"/>
          <a:chOff x="95250" y="95250"/>
          <a:chExt cx="5810250" cy="57150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" y="3810000"/>
            <a:ext cx="57150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troduction to]]></a:t>
            </a:r>
            <a:br/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HPPresentation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8953500" cy="6953250"/>
          <a:chOff x="95250" y="95250"/>
          <a:chExt cx="8953500" cy="69532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" y="476250"/>
            <a:ext cx="885825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4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hat is PHPPresentation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" y="1238250"/>
            <a:ext cx="8858250" cy="571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 class library]]></a:t>
            </a: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ritten in PHP]]></a:t>
            </a: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presenting a presentation]]></a:t>
            </a: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upports writing to different file formats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8953500" cy="6953250"/>
          <a:chOff x="95250" y="95250"/>
          <a:chExt cx="8953500" cy="69532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" y="476250"/>
            <a:ext cx="885825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4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hat's the point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" y="1238250"/>
            <a:ext cx="8858250" cy="571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Generate slide decks]]></a:t>
            </a:r>
          </a:p>
          <a:p>
            <a:pPr algn="l" rtl="0" fontAlgn="base" marL="714375" marR="0" indent="-238125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present business data]]></a:t>
            </a:r>
          </a:p>
          <a:p>
            <a:pPr algn="l" rtl="0" fontAlgn="base" marL="714375" marR="0" indent="-238125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how a family slide show]]></a:t>
            </a:r>
          </a:p>
          <a:p>
            <a:pPr algn="l" rtl="0" fontAlgn="base" marL="714375" marR="0" indent="-238125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...]]></a:t>
            </a: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xport these to different formats]]></a:t>
            </a:r>
          </a:p>
          <a:p>
            <a:pPr algn="l" rtl="0" fontAlgn="base" marL="714375" marR="0" indent="-238125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HPPresentation 2007]]></a:t>
            </a:r>
          </a:p>
          <a:p>
            <a:pPr algn="l" rtl="0" fontAlgn="base" marL="714375" marR="0" indent="-238125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erialized]]></a:t>
            </a:r>
          </a:p>
          <a:p>
            <a:pPr algn="l" rtl="0" fontAlgn="base" marL="714375" marR="0" indent="-238125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... (more to come) ..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8953500" cy="6953250"/>
          <a:chOff x="95250" y="95250"/>
          <a:chExt cx="8953500" cy="69532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" y="476250"/>
            <a:ext cx="885825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4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eed more info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" y="1238250"/>
            <a:ext cx="8858250" cy="571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heck the project site on GitHub:]]></a:t>
            </a:r>
            <a:br/>
            <a:r>
              <a:rPr lang="en-US" strike="noStrike" sz="3200" spc="0" u="none" cap="none">
                <a:solidFill>
                  <a:srgbClr val="000000">
                    <a:alpha val="100000"/>
                  </a:srgbClr>
                </a:solidFill>
                <a:latin typeface="Calibri"/>
                <a:hlinkClick r:id="rId3" tooltip="PHPPresentation"/>
              </a:rPr>
              <a:t><![CDATA[https://github.com/PHPOffice/PHPPresentation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2025-12-08T12:07:15Z</dcterms:created>
  <dcterms:modified xsi:type="dcterms:W3CDTF">2025-12-08T12:07:15Z</dcterms:modified>
  <dc:title>Sample 02 Title</dc:title>
  <dc:description>Sample 02 Description</dc:description>
  <dc:subject>Sample 02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