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8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8096250"/>
          <a:chOff x="95250" y="95250"/>
          <a:chExt cx="7334250" cy="809625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952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1619250" y="523875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1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cs typeface="B Nazanin"/>
              </a:rPr>
              <a:t><![CDATA[تست فونت فارسی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2025-12-08T12:06:52Z</dcterms:created>
  <dcterms:modified xsi:type="dcterms:W3CDTF">2025-12-08T12:06:52Z</dcterms:modified>
  <dc:title>Sample 01 Title</dc:title>
  <dc:description>Sample 01 Description</dc:description>
  <dc:subject>Sample 01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