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presProps" Target="presProps.xml"/>
  <Relationship Id="rId9" Type="http://schemas.openxmlformats.org/officeDocument/2006/relationships/viewProps" Target="viewProps.xml"/>
  <Relationship Id="rId10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21198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.0000000000582076609134674072265625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phppowerpoint_logo2.gif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phppowerpoint_logo3.gif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phppowerpoint_logo4.gif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phppowerpoint_logo5.gif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phppowerpoint_logo6.gif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95250" y="95250"/>
          <a:ext cx="6667500" cy="1905000"/>
          <a:chOff x="95250" y="95250"/>
          <a:chExt cx="6667500" cy="1905000"/>
        </a:xfrm>
      </p:grpSpPr>
      <p:pic>
        <p:nvPicPr>
          <p:cNvPr id="2" name="PHPPresentation logo" descr="PHPPresentation logo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250" y="95250"/>
            <a:ext cx="2352675" cy="3429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3" name=""/>
          <p:cNvSpPr txBox="1"/>
          <p:nvPr/>
        </p:nvSpPr>
        <p:spPr>
          <a:xfrm>
            <a:off x="952500" y="952500"/>
            <a:ext cx="57150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RichText with]]></a:t>
            </a:r>
            <a:br/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Multiline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95250" y="95250"/>
          <a:ext cx="4762500" cy="3810000"/>
          <a:chOff x="95250" y="95250"/>
          <a:chExt cx="4762500" cy="3810000"/>
        </a:xfrm>
      </p:grpSpPr>
      <p:pic>
        <p:nvPicPr>
          <p:cNvPr id="2" name="PHPPresentation logo" descr="PHPPresentation logo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250" y="95250"/>
            <a:ext cx="2352675" cy="3429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3" name=""/>
          <p:cNvSpPr txBox="1"/>
          <p:nvPr/>
        </p:nvSpPr>
        <p:spPr>
          <a:xfrm>
            <a:off x="952500" y="952500"/>
            <a:ext cx="38100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RichText with]]></a:t>
            </a:r>
            <a:br/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Line Spacing 100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1905000"/>
            <a:ext cx="38100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RichText with]]></a:t>
            </a:r>
            <a:br/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Line Spacing 200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2857500"/>
            <a:ext cx="38100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3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RichText with]]></a:t>
            </a:r>
            <a:br/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Line Spacing 300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95250" y="95250"/>
          <a:ext cx="3810000" cy="2857500"/>
          <a:chOff x="95250" y="95250"/>
          <a:chExt cx="3810000" cy="2857500"/>
        </a:xfrm>
      </p:grpSpPr>
      <p:pic>
        <p:nvPicPr>
          <p:cNvPr id="2" name="PHPPresentation logo" descr="PHPPresentation logo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250" y="95250"/>
            <a:ext cx="2352675" cy="3429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3" name=""/>
          <p:cNvSpPr txBox="1"/>
          <p:nvPr/>
        </p:nvSpPr>
        <p:spPr>
          <a:xfrm rot="5400000">
            <a:off x="1905000" y="1905000"/>
            <a:ext cx="19050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RichText with rotation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95250" y="95250"/>
          <a:ext cx="4762500" cy="1905000"/>
          <a:chOff x="95250" y="95250"/>
          <a:chExt cx="4762500" cy="1905000"/>
        </a:xfrm>
      </p:grpSpPr>
      <p:pic>
        <p:nvPicPr>
          <p:cNvPr id="2" name="PHPPresentation logo" descr="PHPPresentation logo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250" y="95250"/>
            <a:ext cx="2352675" cy="3429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3" name=""/>
          <p:cNvSpPr txBox="1"/>
          <p:nvPr/>
        </p:nvSpPr>
        <p:spPr>
          <a:xfrm>
            <a:off x="952500" y="952500"/>
            <a:ext cx="3810000" cy="952500"/>
          </a:xfrm>
          <a:prstGeom prst="rect">
            <a:avLst/>
          </a:prstGeom>
          <a:noFill/>
          <a:effectLst>
            <a:outerShdw blurRad="19050" dist="19050" dir="2700000" algn="br" rotWithShape="0">
              <a:srgbClr val="000000">
                <a:alpha val="75000"/>
              </a:srgbClr>
            </a:outerShdw>
          </a:effectLst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RichText with shadow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95250" y="95250"/>
          <a:ext cx="4762500" cy="1905000"/>
          <a:chOff x="95250" y="95250"/>
          <a:chExt cx="4762500" cy="1905000"/>
        </a:xfrm>
      </p:grpSpPr>
      <p:pic>
        <p:nvPicPr>
          <p:cNvPr id="2" name="PHPPresentation logo" descr="PHPPresentation logo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250" y="95250"/>
            <a:ext cx="2352675" cy="3429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3" name=""/>
          <p:cNvSpPr txBox="1"/>
          <p:nvPr/>
        </p:nvSpPr>
        <p:spPr>
          <a:xfrm>
            <a:off x="952500" y="952500"/>
            <a:ext cx="38100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>
                  <a:alpha val="100000"/>
                </a:srgbClr>
              </a:buClr>
              <a:buFont typeface="Calibri"/>
              <a:buChar char="-"/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Alpha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>
                  <a:alpha val="100000"/>
                </a:srgbClr>
              </a:buClr>
              <a:buFont typeface="Calibri"/>
              <a:buChar char="-"/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Beta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>
                  <a:alpha val="100000"/>
                </a:srgbClr>
              </a:buClr>
              <a:buFont typeface="Calibri"/>
              <a:buChar char="-"/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Delta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>
                  <a:alpha val="100000"/>
                </a:srgbClr>
              </a:buClr>
              <a:buFont typeface="Calibri"/>
              <a:buChar char="-"/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Epsilon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54">
  <a:themeElements>
    <a:clrScheme name="Theme5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PHPOffice</dc:creator>
  <cp:lastModifiedBy>PHPPresentation Team</cp:lastModifiedBy>
  <dcterms:created xsi:type="dcterms:W3CDTF">2025-12-08T12:08:30Z</dcterms:created>
  <dcterms:modified xsi:type="dcterms:W3CDTF">2025-12-08T12:08:30Z</dcterms:modified>
  <dc:title>Sample 11 Title</dc:title>
  <dc:description>Sample 11 Description</dc:description>
  <dc:subject>Sample 11 Subject</dc:subject>
  <cp:keywords>office 2007 openxml libreoffice odt php</cp:keywords>
  <cp:category>Sample Category</cp:category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