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  <Relationship Id="rId3" Type="http://schemas.openxmlformats.org/officeDocument/2006/relationships/image" Target="../media/background_1.jpg"/>
  <Relationship Id="rId4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4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2025-12-08T12:03:16Z</dcterms:created>
  <dcterms:modified xsi:type="dcterms:W3CDTF">2025-12-08T12:03:16Z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