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comments/comment1.xml" ContentType="application/vnd.openxmlformats-officedocument.presentationml.comments+xml"/>
  <Override PartName="/ppt/commentAuthors.xml" ContentType="application/vnd.openxmlformats-officedocument.presentationml.commentAuthors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p="http://schemas.openxmlformats.org/presentationml/2006/main">
  <p:cmAuthor id="0" name="Progi1984" initials="P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  <Relationship Id="rId7" Type="http://schemas.openxmlformats.org/officeDocument/2006/relationships/commentAuthors" Target="commentAuthors.xml"/>
</Relationships>

</file>

<file path=ppt/comments/comment1.xml><?xml version="1.0" encoding="utf-8"?>
<p:cmLst xmlns:p="http://schemas.openxmlformats.org/presentationml/2006/main">
  <p:cm authorId="0" dt="2025-12-08T12:08:30.000000000" idx="0">
    <p:pos x="60" y="330"/>
    <p:text>Text A</p:text>
  </p:cm>
  <p:cm authorId="0" dt="2025-12-08T12:08:30.000000000" idx="1">
    <p:pos x="1020" y="1080"/>
    <p:text>Text B</p:text>
  </p:cm>
</p:cmLst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2119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  <Relationship Id="rId3" Type="http://schemas.openxmlformats.org/officeDocument/2006/relationships/hyperlink" Target="https://github.com/PHPOffice/PHPPresentation/" TargetMode="External"/>
  <Relationship Id="rId4" Type="http://schemas.openxmlformats.org/officeDocument/2006/relationships/comments" Target="../comments/commen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334250" cy="4572000"/>
          <a:chOff x="95250" y="95250"/>
          <a:chExt cx="7334250" cy="4572000"/>
        </a:xfrm>
      </p:grpSpPr>
      <p:pic>
        <p:nvPicPr>
          <p:cNvPr id="2" name="PHPPresentation logo" descr="PHPPresentation logo">
            <a:hlinkClick r:id="rId3" tooltip="PHPPresenta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1619250" y="1714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Thank you for using PHPPresentation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2025-12-08T12:08:30Z</dcterms:created>
  <dcterms:modified xsi:type="dcterms:W3CDTF">2025-12-08T12:08:30Z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