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35402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619250" y="5238750"/>
          <a:ext cx="7334250" cy="8096250"/>
          <a:chOff x="1619250" y="5238750"/>
          <a:chExt cx="7334250" cy="8096250"/>
        </a:xfrm>
      </p:grpSpPr>
      <p:sp>
        <p:nvSpPr>
          <p:cNvPr id="2" name=""/>
          <p:cNvSpPr txBox="1"/>
          <p:nvPr/>
        </p:nvSpPr>
        <p:spPr>
          <a:xfrm>
            <a:off x="1619250" y="523875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¡Hola Mundo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2025-05-04T19:22:37Z</dcterms:created>
  <dcterms:modified xsi:type="dcterms:W3CDTF">2025-05-04T19:22:37Z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